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A6CA-7E81-432C-8F52-861C51AF1438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ECDB-FDD6-43CB-B7B9-D04FF78B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ean@SatBB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HX TGW100   Transportable Gateway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1917680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HX TGW100 Transportable Gateway is designed and optimized for smaller, rapidly deployable networks where provisioning high-quality, high-bandwidth links is critical. Fully compatible with the advanced HX System family, the HX TGW100 employs flexible and efficient satellite broadband technology to support a wide range of commercial and government applications.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837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60960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ACTUAL EQUIPMENT BEING OFFERED WILL PROBABLY BE DIFFERENT 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Hughes Transportable Gateway</a:t>
            </a:r>
            <a:br>
              <a:rPr lang="en-US" dirty="0" smtClean="0"/>
            </a:br>
            <a:r>
              <a:rPr lang="en-US" sz="3200" dirty="0" smtClean="0"/>
              <a:t>P/N 1036982-001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8800" y="6858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62484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ACTUAL EQUIPMENT BEING OFFERED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4114800" cy="15541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Contact:</a:t>
            </a:r>
          </a:p>
          <a:p>
            <a:r>
              <a:rPr lang="en-US" dirty="0" smtClean="0"/>
              <a:t>Sean Thomas</a:t>
            </a:r>
            <a:endParaRPr lang="en-US" dirty="0" smtClean="0"/>
          </a:p>
          <a:p>
            <a:r>
              <a:rPr lang="en-US" dirty="0" smtClean="0"/>
              <a:t>Satellite Broadband Communications, Inc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Sean@SatBBC.com</a:t>
            </a:r>
            <a:endParaRPr lang="en-US" dirty="0" smtClean="0"/>
          </a:p>
          <a:p>
            <a:r>
              <a:rPr lang="en-US" dirty="0" smtClean="0"/>
              <a:t>(954) 283-9335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40386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E_Cagle\Desktop\WP_002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724400" cy="35433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62484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ACTUAL EQUIPMENT BEING OFFERED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34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581400"/>
            <a:ext cx="8382001" cy="276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648866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367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" y="4495800"/>
            <a:ext cx="8739188" cy="165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153275" cy="62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preceding descriptions and specifications are for current production versions and the unit being offered may need updates and/or upgrades to operate with current production receivers/modems/routers or to meet the listed specifications.</a:t>
            </a:r>
          </a:p>
          <a:p>
            <a:r>
              <a:rPr lang="en-US" dirty="0" smtClean="0"/>
              <a:t>This is an “</a:t>
            </a:r>
            <a:r>
              <a:rPr lang="en-US" b="1" dirty="0" smtClean="0"/>
              <a:t>AS-IS</a:t>
            </a:r>
            <a:r>
              <a:rPr lang="en-US" dirty="0" smtClean="0"/>
              <a:t>” sale, there is no warranty and no expectation of performance. </a:t>
            </a:r>
          </a:p>
          <a:p>
            <a:r>
              <a:rPr lang="en-US" b="1" dirty="0" smtClean="0"/>
              <a:t>Buyer assumes all risk.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149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HX TGW100   Transportable Gateway</vt:lpstr>
      <vt:lpstr>Hughes Transportable Gateway P/N 1036982-001</vt:lpstr>
      <vt:lpstr>Slide 3</vt:lpstr>
      <vt:lpstr>Slide 4</vt:lpstr>
      <vt:lpstr>Slide 5</vt:lpstr>
      <vt:lpstr>Slide 6</vt:lpstr>
      <vt:lpstr>DISCLAIMER</vt:lpstr>
    </vt:vector>
  </TitlesOfParts>
  <Company>SatBBC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Hughes Hub P/N 1036982-001</dc:title>
  <dc:creator>Sean</dc:creator>
  <cp:keywords>SatBBC</cp:keywords>
  <cp:lastModifiedBy>neil thomas</cp:lastModifiedBy>
  <cp:revision>16</cp:revision>
  <dcterms:created xsi:type="dcterms:W3CDTF">2014-02-14T18:43:30Z</dcterms:created>
  <dcterms:modified xsi:type="dcterms:W3CDTF">2014-02-21T16:02:09Z</dcterms:modified>
</cp:coreProperties>
</file>